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1"/>
    <p:restoredTop sz="96154"/>
  </p:normalViewPr>
  <p:slideViewPr>
    <p:cSldViewPr snapToGrid="0">
      <p:cViewPr>
        <p:scale>
          <a:sx n="92" d="100"/>
          <a:sy n="92" d="100"/>
        </p:scale>
        <p:origin x="85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72B78-BA5F-CEF8-5FD7-AE0FD62E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360811-7C3D-EB8F-B49D-AE9DC13E3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3F22DF-13CA-9C4F-A27D-619A24A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C048B4-C82A-0290-A7E0-49B58CA3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FD6D75-1612-1EB2-E770-4EBD1566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50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3617F-E092-2324-60D6-0A86353C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591A2C-FE2C-E127-F1F4-9E441750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1E1309-3187-98C0-A17D-F9EC8280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BC8C50-91FF-BE98-C6BB-E8C37D1C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7DDE05-F9DA-A34C-530E-239059CD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0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C6612F-736A-5EFE-4C7C-89C11AF19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7D3026-1734-0E2B-C370-9584A6ABA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15142B-0FB6-F585-C4D5-9D4C3276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8B6BDB-0546-FA67-3F18-0FFF9A5A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A20B6D-5AF5-4DC8-5E29-E9D170CB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1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41AC06-7D13-896C-B385-B9A32A82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D00692-CE18-1651-F408-CBF0CA08F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5B2646-4D9A-5428-B9F6-1B1765CD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A50899-17AD-1F64-0670-3C55410E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45FA9B-2887-6BF8-388A-F880F5AC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54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8D68B-3367-D12D-BD3F-0CA7DEE6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3C79D5-F3ED-DCE1-4C9E-40FE66133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B3EDAB-1917-31F5-A847-EAB6DC76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E0A91D-6CC7-AD86-DA8E-A46EEE74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1FB8CE-2545-512C-0E74-B05DB463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2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30D8F-66BD-915A-2DCF-7CCAB351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F6A748-4861-3718-4829-936BAA3E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E89A93-C18C-9C6A-6AE9-E632AB416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8D3ECF-E174-CC88-AEE2-117187BC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61449E-AD0F-0733-BF2C-49F02F64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BF3993-63FC-0C1D-42B9-68308C52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9E487-3EB3-F612-B255-14FE82E7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11DECC-8BBF-D677-FD06-82832DA5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2791B2-C40B-4890-9E3F-89599340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0419BE-F393-9AE6-5464-834AFDAA8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6CA9B3-1AE3-20D4-74B0-A4D89441B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C6BC4D-4614-3770-38E4-216162E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08CBB6-90BE-4CD4-8F90-24469268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427459-CF6D-3A48-F22D-B88BC28A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45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1E78B-7AFF-564F-CE47-DCD2849C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D62D4E-192D-8E80-F83A-30597D7F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C2C8886-AA49-62C6-CA7E-D711392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25CF932-EC92-14C6-EDCF-601A2C37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03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C0FD487-F7EC-2ED9-209A-126E471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DF9FAF5-0464-69FC-0BDE-5AA1522A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A247A2-B36E-47AE-8821-9C319405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34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41698-B583-B375-5C3F-E2BA95A2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C75132-03FC-BD68-2848-CF4DB119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3224FA-DD1D-FE9A-8179-C74D6FC11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EBD555-016C-C0B3-FCCB-EC66D856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7E8407-DFBB-6BAF-9EBE-EA3C493C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2B4C46-AA63-5670-D04A-877F2B51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13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477ED-1514-B3B2-143B-A60244FB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DE0CBD6-D04B-3C19-1F19-EC1070ADE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D3FACD-56C4-DA82-559C-6AC0B677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A9F952-CF1A-D983-99DC-32AFCBAA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C92A39-A36C-DFEB-1A90-625E0A3D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9FC575-6C97-A1AF-D108-B7741477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33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EB7458-BD09-9DE8-ABF6-8B1474C0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6FBFF3-3B55-9AD7-1390-581AEE893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7CCA1B-A763-F139-7A7C-3225A71E5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725E-4E4C-6747-8B39-D55FE2010F11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DA7044-1F05-AF00-0A69-968366FB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19F90-3638-AFBE-6BE8-03B332D20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3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objekt 3" descr="En bild som visar Människoansikte, text, klädsel, person&#10;&#10;Automatiskt genererad beskrivning">
            <a:extLst>
              <a:ext uri="{FF2B5EF4-FFF2-40B4-BE49-F238E27FC236}">
                <a16:creationId xmlns:a16="http://schemas.microsoft.com/office/drawing/2014/main" id="{064EA447-4113-6497-5A0B-90FF64A9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Bildobjekt 20" descr="En bild som visar text, dator, person, klädsel&#10;&#10;Automatiskt genererad beskrivning">
            <a:extLst>
              <a:ext uri="{FF2B5EF4-FFF2-40B4-BE49-F238E27FC236}">
                <a16:creationId xmlns:a16="http://schemas.microsoft.com/office/drawing/2014/main" id="{B1635839-9D75-C9AF-BECB-FF2A332D9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6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1E5684E7B17B428FA8D6B07CBFA802" ma:contentTypeVersion="18" ma:contentTypeDescription="Skapa ett nytt dokument." ma:contentTypeScope="" ma:versionID="e6bb0201ade1fd6a6e7077f08d9154a3">
  <xsd:schema xmlns:xsd="http://www.w3.org/2001/XMLSchema" xmlns:xs="http://www.w3.org/2001/XMLSchema" xmlns:p="http://schemas.microsoft.com/office/2006/metadata/properties" xmlns:ns2="8a55bdc3-646e-45f4-9e3d-eada1562682f" xmlns:ns3="ab1b1147-0045-46e6-886d-0de3f0485ed6" targetNamespace="http://schemas.microsoft.com/office/2006/metadata/properties" ma:root="true" ma:fieldsID="ecd4016ce02261274f7cd2a1dae195a2" ns2:_="" ns3:_="">
    <xsd:import namespace="8a55bdc3-646e-45f4-9e3d-eada1562682f"/>
    <xsd:import namespace="ab1b1147-0045-46e6-886d-0de3f048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5bdc3-646e-45f4-9e3d-eada15626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479f229-48ff-44b0-a1ce-4f78b9390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b1147-0045-46e6-886d-0de3f048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9903f99-bac0-4a3c-9ece-639f4b72d181}" ma:internalName="TaxCatchAll" ma:showField="CatchAllData" ma:web="ab1b1147-0045-46e6-886d-0de3f0485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1b1147-0045-46e6-886d-0de3f0485ed6" xsi:nil="true"/>
    <lcf76f155ced4ddcb4097134ff3c332f xmlns="8a55bdc3-646e-45f4-9e3d-eada156268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238516-3F1D-4FFC-BC33-E2800998B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55bdc3-646e-45f4-9e3d-eada1562682f"/>
    <ds:schemaRef ds:uri="ab1b1147-0045-46e6-886d-0de3f048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C3689-765E-47DF-9FE1-45F364E945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4E62D-3559-46F5-AFFE-4A542E142C51}">
  <ds:schemaRefs>
    <ds:schemaRef ds:uri="http://schemas.microsoft.com/office/2006/metadata/properties"/>
    <ds:schemaRef ds:uri="http://schemas.microsoft.com/office/infopath/2007/PartnerControls"/>
    <ds:schemaRef ds:uri="ab1b1147-0045-46e6-886d-0de3f0485ed6"/>
    <ds:schemaRef ds:uri="8a55bdc3-646e-45f4-9e3d-eada156268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Sławomir Wawrzkowicz</dc:creator>
  <cp:lastModifiedBy>Ebba Cronholm</cp:lastModifiedBy>
  <cp:revision>5</cp:revision>
  <dcterms:created xsi:type="dcterms:W3CDTF">2023-05-25T10:35:23Z</dcterms:created>
  <dcterms:modified xsi:type="dcterms:W3CDTF">2023-10-12T15:15:08Z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0x010100C31E5684E7B17B428FA8D6B07CBFA802</vt:lpwstr>
  </property>
</Properties>
</file>