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0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82"/>
    <p:restoredTop sz="96154"/>
  </p:normalViewPr>
  <p:slideViewPr>
    <p:cSldViewPr snapToGrid="0">
      <p:cViewPr varScale="1">
        <p:scale>
          <a:sx n="110" d="100"/>
          <a:sy n="110" d="100"/>
        </p:scale>
        <p:origin x="4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4372B78-BA5F-CEF8-5FD7-AE0FD62E10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3360811-7C3D-EB8F-B49D-AE9DC13E3F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F3F22DF-13CA-9C4F-A27D-619A24ACA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5725E-4E4C-6747-8B39-D55FE2010F11}" type="datetimeFigureOut">
              <a:rPr lang="pl-PL" smtClean="0"/>
              <a:t>26.05.2023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FC048B4-C82A-0290-A7E0-49B58CA3A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7FD6D75-1612-1EB2-E770-4EBD1566E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FF06D-CD44-7C4D-A872-E7D560F92B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450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A3617F-E092-2324-60D6-0A86353CE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5591A2C-FE2C-E127-F1F4-9E44175090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61E1309-3187-98C0-A17D-F9EC82800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5725E-4E4C-6747-8B39-D55FE2010F11}" type="datetimeFigureOut">
              <a:rPr lang="pl-PL" smtClean="0"/>
              <a:t>26.05.2023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8BC8C50-91FF-BE98-C6BB-E8C37D1CD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B7DDE05-F9DA-A34C-530E-239059CD1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FF06D-CD44-7C4D-A872-E7D560F92B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8079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F0C6612F-736A-5EFE-4C7C-89C11AF19F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67D3026-1734-0E2B-C370-9584A6ABAD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B15142B-0FB6-F585-C4D5-9D4C32767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5725E-4E4C-6747-8B39-D55FE2010F11}" type="datetimeFigureOut">
              <a:rPr lang="pl-PL" smtClean="0"/>
              <a:t>26.05.2023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68B6BDB-0546-FA67-3F18-0FFF9A5AC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1A20B6D-5AF5-4DC8-5E29-E9D170CB8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FF06D-CD44-7C4D-A872-E7D560F92B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7112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341AC06-7D13-896C-B385-B9A32A824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0D00692-CE18-1651-F408-CBF0CA08F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F5B2646-4D9A-5428-B9F6-1B1765CD9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5725E-4E4C-6747-8B39-D55FE2010F11}" type="datetimeFigureOut">
              <a:rPr lang="pl-PL" smtClean="0"/>
              <a:t>26.05.2023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BA50899-17AD-1F64-0670-3C55410E6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E45FA9B-2887-6BF8-388A-F880F5AC7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FF06D-CD44-7C4D-A872-E7D560F92B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8549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08D68B-3367-D12D-BD3F-0CA7DEE64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E3C79D5-F3ED-DCE1-4C9E-40FE66133E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FB3EDAB-1917-31F5-A847-EAB6DC760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5725E-4E4C-6747-8B39-D55FE2010F11}" type="datetimeFigureOut">
              <a:rPr lang="pl-PL" smtClean="0"/>
              <a:t>26.05.2023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CE0A91D-6CC7-AD86-DA8E-A46EEE74D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01FB8CE-2545-512C-0E74-B05DB463A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FF06D-CD44-7C4D-A872-E7D560F92B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9259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C530D8F-66BD-915A-2DCF-7CCAB3519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5F6A748-4861-3718-4829-936BAA3E76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3E89A93-C18C-9C6A-6AE9-E632AB416C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A8D3ECF-E174-CC88-AEE2-117187BCD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5725E-4E4C-6747-8B39-D55FE2010F11}" type="datetimeFigureOut">
              <a:rPr lang="pl-PL" smtClean="0"/>
              <a:t>26.05.2023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F61449E-AD0F-0733-BF2C-49F02F649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ABF3993-63FC-0C1D-42B9-68308C52F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FF06D-CD44-7C4D-A872-E7D560F92B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425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99E487-3EB3-F612-B255-14FE82E73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911DECC-8BBF-D677-FD06-82832DA59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E2791B2-C40B-4890-9E3F-8959934082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C30419BE-F393-9AE6-5464-834AFDAA83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E06CA9B3-1AE3-20D4-74B0-A4D89441BD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65C6BC4D-4614-3770-38E4-216162E87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5725E-4E4C-6747-8B39-D55FE2010F11}" type="datetimeFigureOut">
              <a:rPr lang="pl-PL" smtClean="0"/>
              <a:t>26.05.2023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D008CBB6-90BE-4CD4-8F90-24469268A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5F427459-CF6D-3A48-F22D-B88BC28AC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FF06D-CD44-7C4D-A872-E7D560F92B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9458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51E78B-7AFF-564F-CE47-DCD2849C2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39D62D4E-192D-8E80-F83A-30597D7FE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5725E-4E4C-6747-8B39-D55FE2010F11}" type="datetimeFigureOut">
              <a:rPr lang="pl-PL" smtClean="0"/>
              <a:t>26.05.2023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9C2C8886-AA49-62C6-CA7E-D7113929B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25CF932-EC92-14C6-EDCF-601A2C37C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FF06D-CD44-7C4D-A872-E7D560F92B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5038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3C0FD487-F7EC-2ED9-209A-126E47199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5725E-4E4C-6747-8B39-D55FE2010F11}" type="datetimeFigureOut">
              <a:rPr lang="pl-PL" smtClean="0"/>
              <a:t>26.05.2023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ADF9FAF5-0464-69FC-0BDE-5AA1522A7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1A247A2-B36E-47AE-8821-9C3194051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FF06D-CD44-7C4D-A872-E7D560F92B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1343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B41698-B583-B375-5C3F-E2BA95A2B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0C75132-03FC-BD68-2848-CF4DB119E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B3224FA-DD1D-FE9A-8179-C74D6FC116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DEBD555-016C-C0B3-FCCB-EC66D8566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5725E-4E4C-6747-8B39-D55FE2010F11}" type="datetimeFigureOut">
              <a:rPr lang="pl-PL" smtClean="0"/>
              <a:t>26.05.2023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B7E8407-DFBB-6BAF-9EBE-EA3C493C1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A2B4C46-AA63-5670-D04A-877F2B51B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FF06D-CD44-7C4D-A872-E7D560F92B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1133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F477ED-1514-B3B2-143B-A60244FBE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CDE0CBD6-D04B-3C19-1F19-EC1070ADE8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5D3FACD-56C4-DA82-559C-6AC0B67769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AA9F952-CF1A-D983-99DC-32AFCBAA5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5725E-4E4C-6747-8B39-D55FE2010F11}" type="datetimeFigureOut">
              <a:rPr lang="pl-PL" smtClean="0"/>
              <a:t>26.05.2023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FC92A39-A36C-DFEB-1A90-625E0A3D0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59FC575-6C97-A1AF-D108-B7741477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FF06D-CD44-7C4D-A872-E7D560F92B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3336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78EB7458-BD09-9DE8-ABF6-8B1474C01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A6FBFF3-3B55-9AD7-1390-581AEE893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B7CCA1B-A763-F139-7A7C-3225A71E53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5725E-4E4C-6747-8B39-D55FE2010F11}" type="datetimeFigureOut">
              <a:rPr lang="pl-PL" smtClean="0"/>
              <a:t>26.05.2023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BDA7044-1F05-AF00-0A69-968366FB31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2A19F90-3638-AFBE-6BE8-03B332D208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FF06D-CD44-7C4D-A872-E7D560F92B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3399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74C1CDB8-3655-4701-FCDB-714818118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83" y="0"/>
            <a:ext cx="9447053" cy="1315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721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Symbol zastępczy zawartości 8" descr="Obraz zawierający tekst, Telefon komórkowy, zrzut ekranu, multimedia&#10;&#10;Opis wygenerowany automatycznie">
            <a:extLst>
              <a:ext uri="{FF2B5EF4-FFF2-40B4-BE49-F238E27FC236}">
                <a16:creationId xmlns:a16="http://schemas.microsoft.com/office/drawing/2014/main" id="{62206CDC-6D9D-0D2F-5011-920F3146BC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31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11608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b1b1147-0045-46e6-886d-0de3f0485ed6" xsi:nil="true"/>
    <lcf76f155ced4ddcb4097134ff3c332f xmlns="8a55bdc3-646e-45f4-9e3d-eada1562682f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31E5684E7B17B428FA8D6B07CBFA802" ma:contentTypeVersion="18" ma:contentTypeDescription="Skapa ett nytt dokument." ma:contentTypeScope="" ma:versionID="e6bb0201ade1fd6a6e7077f08d9154a3">
  <xsd:schema xmlns:xsd="http://www.w3.org/2001/XMLSchema" xmlns:xs="http://www.w3.org/2001/XMLSchema" xmlns:p="http://schemas.microsoft.com/office/2006/metadata/properties" xmlns:ns2="8a55bdc3-646e-45f4-9e3d-eada1562682f" xmlns:ns3="ab1b1147-0045-46e6-886d-0de3f0485ed6" targetNamespace="http://schemas.microsoft.com/office/2006/metadata/properties" ma:root="true" ma:fieldsID="ecd4016ce02261274f7cd2a1dae195a2" ns2:_="" ns3:_="">
    <xsd:import namespace="8a55bdc3-646e-45f4-9e3d-eada1562682f"/>
    <xsd:import namespace="ab1b1147-0045-46e6-886d-0de3f0485e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TaxCatchAll" minOccurs="0"/>
                <xsd:element ref="ns2:lcf76f155ced4ddcb4097134ff3c332f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55bdc3-646e-45f4-9e3d-eada156268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5479f229-48ff-44b0-a1ce-4f78b9390e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1b1147-0045-46e6-886d-0de3f0485ed6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b9903f99-bac0-4a3c-9ece-639f4b72d181}" ma:internalName="TaxCatchAll" ma:showField="CatchAllData" ma:web="ab1b1147-0045-46e6-886d-0de3f0485e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A4E62D-3559-46F5-AFFE-4A542E142C51}">
  <ds:schemaRefs>
    <ds:schemaRef ds:uri="http://schemas.microsoft.com/office/2006/metadata/properties"/>
    <ds:schemaRef ds:uri="http://schemas.microsoft.com/office/infopath/2007/PartnerControls"/>
    <ds:schemaRef ds:uri="ab1b1147-0045-46e6-886d-0de3f0485ed6"/>
    <ds:schemaRef ds:uri="8a55bdc3-646e-45f4-9e3d-eada1562682f"/>
  </ds:schemaRefs>
</ds:datastoreItem>
</file>

<file path=customXml/itemProps2.xml><?xml version="1.0" encoding="utf-8"?>
<ds:datastoreItem xmlns:ds="http://schemas.openxmlformats.org/officeDocument/2006/customXml" ds:itemID="{95EC3689-765E-47DF-9FE1-45F364E945D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6238516-3F1D-4FFC-BC33-E2800998B4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55bdc3-646e-45f4-9e3d-eada1562682f"/>
    <ds:schemaRef ds:uri="ab1b1147-0045-46e6-886d-0de3f0485e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0</Words>
  <Application>Microsoft Macintosh PowerPoint</Application>
  <PresentationFormat>Bredbild</PresentationFormat>
  <Paragraphs>0</Paragraphs>
  <Slides>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Motyw pakietu Office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Sławomir Wawrzkowicz</dc:creator>
  <cp:lastModifiedBy>Ebba Cronholm</cp:lastModifiedBy>
  <cp:revision>4</cp:revision>
  <dcterms:created xsi:type="dcterms:W3CDTF">2023-05-25T10:35:23Z</dcterms:created>
  <dcterms:modified xsi:type="dcterms:W3CDTF">2023-05-26T13:02:35Z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0x010100C31E5684E7B17B428FA8D6B07CBFA802</vt:lpwstr>
  </property>
</Properties>
</file>